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2F2E4-F301-0040-E965-B6189B014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487C2-3134-C10B-8742-09033D279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38D0C-3F82-F369-EBD1-86B65FAD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CE1D3-7592-1CC6-FD9C-DCB07C03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27654-4EB5-8456-049E-E57092D2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917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6D8F-7917-C4B8-488B-60003B8A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C639F-776C-6205-CD90-C84C5E32F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09F48-9EA5-8544-6BC0-767D250D5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88C38-557E-22BD-5157-97B3B512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2755B-A4CB-6B12-E82F-49CFDBD0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734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9B499B-6F78-3EEE-8364-4118AADA9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50E71-B914-2D69-5A35-4969966EB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FDD8-7D2B-895C-B4B8-FDE3D399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95845-14F4-1A43-38A1-05C29DD1E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5059F-7CB0-B0B2-462D-9EC87BC79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77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0A91D-81FB-7BBD-67D5-18FBC7F06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C516-C77A-9BD7-A7DC-E049F0939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9FF58-F109-7EC4-5092-8A09E2310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D731D-AC29-6D0A-B716-8A1D7B4A1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F483A-36EF-0A1B-6DCA-D0F246C64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721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0D85D-090B-B596-9A24-D5E79467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47696-FFDC-17A0-15F7-87C3A16E8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2C30A-811D-2D5C-D01E-A703BD06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1B630-405A-CEA4-AE01-581138E4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E5A0C-182B-D58A-7109-21B7EBCA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378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D8B82-B3F6-024A-9BB1-F079A7191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C6DBF-7C90-64A0-F8F3-F7880215F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9CD0C-286E-4FEB-D264-1CC971D6B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D540A-1DC0-614C-5295-D4272951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3B9C3-673E-41CD-A6BE-93BA4E680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8289A-930F-C743-D887-9BBE5B85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370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18231-E9EB-94B6-B129-D58EA6C97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6A4BF-45AA-A79F-A973-E2E2E6766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AD16C-EB3E-300B-0249-ED6530000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B0B6F-7881-4486-060E-6B8AB6AAA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1DC9B0-B445-2FD1-08ED-884ACCE17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EF56FB-30F4-A493-B5B5-25AE268F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8E9EE3-5C77-04BB-BDB7-50AB3BA6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CAC1C7-D4F0-1700-0FEA-99F21375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144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9289-F43B-E489-B7F8-A8B3927C0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54BC56-40FB-86D5-3AC5-8DB020230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0F64F-250A-AE48-400E-017BD48A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5955A-BB43-E6DB-3BF1-77D93169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361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DADFB5-CAEE-89A4-3E2A-1C86885C1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B1904-7861-D854-39A7-FDC147ACB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2275B-B88C-41E5-E627-0F04E8674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67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83AD-8107-0804-D154-891398927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CA205-8412-D7B7-B13B-7A6E8CFFA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217679-6F64-2DA0-A209-29F0922D5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EBC5D4-9641-7A34-497D-DFF2E4DD2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7CD51-04E5-1962-2AA0-3C23A860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5EE0C-B47F-204D-39B1-0DCFA156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232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3A6E7-557D-03EB-A367-87195597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A19261-832B-EC3C-87D4-8A536F67AF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719BE3-6F26-4C65-24FC-DABF9462E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96A39-6F58-93BF-06E8-9D35BF42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FF1ED-15F9-FF01-B07C-DBDDCC8D3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F4F9E-8A3D-7D64-B4D2-51BF6EF5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773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255DF-F41B-42BF-B300-56F81D4C2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DEE8D-72E5-86CE-C275-6DEFFF3FF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59E58-1927-A96D-1C31-F9D10DED6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A41D53-11D4-4317-9EBF-9726608BBE5B}" type="datetimeFigureOut">
              <a:rPr lang="nb-NO" smtClean="0"/>
              <a:t>03.02.2025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18218-F4BB-7050-EAF0-85FEC877B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A6BCE-83F2-1945-7DAF-091CF41F3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3FD999-751F-465B-8032-DF4D80722F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071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E24C5-12B5-A1C9-B3E1-27CF47B01E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CC977-B29B-CF18-56D4-6ECD7DE47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3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19284306-2968-C37B-326F-98DB45172F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12F5202E-F66F-CFE3-0F54-A000E8F13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F757FC-1609-45F3-5246-9D14DA4BAA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268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3346D-3C10-8BF5-597A-A63F2D7E0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4BC48-E7A8-972B-BF59-3BC1BE70F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FC92B-E87A-905B-1BA9-32F2B5D41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445228-D922-71A9-0329-D0634F642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DCCF6601-9DD5-A5CE-669E-1FE9B1F5D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475536B1-6D3B-E263-1E1F-45706880C9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93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9B9D9-EA60-D499-9EFF-6808CA23B5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25379-8638-2A58-BCF0-A38E559C7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5FB62-D296-B0B9-9CD8-E80C5D716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814957-BE4F-1966-0F5A-C8843EF1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B3EFA18C-30B9-4504-43D4-2411420811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A4D07B01-2D2C-C064-F7EA-3DD376346C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8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95D2A-01B1-7749-6867-3682947F6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10F72-E588-BA45-074D-36FD477C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C65EE-BE83-C9AA-CF92-0907A7CDE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1219B4-8F82-D883-A8AA-447C914B5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4C29B458-DB45-1E2C-B469-B99A19E18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EF7CCE07-240E-B4D1-735F-EB7CC60906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397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10ED8-C40D-2A8E-03F5-CDEE18849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95B6-5383-B010-8EE6-ADFA89AB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42569-8360-9FCF-AB87-C1C4BB1CA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A67EBD-2D5F-1B66-8BD1-9BD6A5AA6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7C482499-E33D-B1DF-FFE9-7C7FE7FAD5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E258ADD9-A743-83A4-FAAF-37E945B6B6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07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97B9B-4B78-0522-D89C-0FC8610D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2FE71-4E18-6F6A-ECE3-E54F6C5D4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0D69B0-823C-E7F1-0983-BE6677033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82B44140-992C-4728-3E45-B09D12FAE7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30D59E73-75D3-D92E-7698-1C8439B056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85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73839-0A63-9203-088D-DF6E13F2C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FA8B-BEC2-4746-E463-89A0A018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A7FC7-CC68-D1A9-6401-32CA21A29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25CFD0-AB7C-F43E-DAF3-EEE17698F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63FDEF97-7EF1-888E-B9EA-C73AA0945C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73C04A38-2E5F-5527-4E84-141BEA466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7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46F4B-E3FF-B868-7E80-36F28DA89C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9133C-8FCA-2158-D988-616F8C139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BF58F-7265-BC87-6E50-B67B3F032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6EE375-C045-8933-4208-CA51E62AC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FD0B5EA5-EC0D-3676-ECA4-FAF9006C25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DE85DE49-092B-BC95-C23D-DFCE0CDC7B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63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BDBB2-73A4-32E5-1EBD-29176E6BC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FA13-FBB6-5737-10B7-2B7AC2F1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A00B-4400-A79F-2DAE-96E3454FE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7A46A0-F651-42D8-EA6E-F8FB0A6B7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AFCE81F8-A98E-B7BB-6412-582380FC2E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AD5A8703-135D-CAEC-0BDB-DEDDA7B1A6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5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32951-63B6-EAF1-A0ED-87DFA81F7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4BD11-1924-9DE9-299C-30E75BF2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348FA-A69B-3E0E-2EE3-C46D20FEA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231DDF-EE3C-DFC0-937E-826429002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3EBF2A4A-BEA9-0697-9394-FF8259088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C4CB312E-284B-076B-D567-9DD44D1D3D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6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6216CF-F822-15E8-6D3D-1CCD9B608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AE8A4-2EE5-A137-1A5C-FBEC0AB0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90897-B389-BA7A-9A8B-29DD1CC4F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D53E49-6FA8-D83D-994A-49F615DF3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EF313011-618F-C956-1B24-A69E5EA58F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6D0B418F-60F7-73E1-9065-397275970C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21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C2702-285D-FAA7-2407-5C5BBFC85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9CAC-B061-81D2-B9FF-3DC09BF14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25E2D-CC48-7589-DB37-0542C8E6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A89CAC-B7CF-B7C9-83BB-8D35FF290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C85BC4BF-E22D-0406-774D-3B6F610A34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F8AAE72F-20E8-F05F-1FE4-36C21A9DAF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0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E5D19-7A54-4525-B798-3A678D08B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34780-4923-870B-D93E-0CE9A67E8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193B0-679E-6AC4-2417-DD179E1C5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1B2BF7-E962-58D1-2589-321536E78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4" y="359227"/>
            <a:ext cx="353322" cy="4545012"/>
          </a:xfrm>
          <a:prstGeom prst="rect">
            <a:avLst/>
          </a:prstGeom>
        </p:spPr>
      </p:pic>
      <p:pic>
        <p:nvPicPr>
          <p:cNvPr id="5" name="Content Placeholder 4" descr="A group of cartoon characters&#10;&#10;Description automatically generated">
            <a:extLst>
              <a:ext uri="{FF2B5EF4-FFF2-40B4-BE49-F238E27FC236}">
                <a16:creationId xmlns:a16="http://schemas.microsoft.com/office/drawing/2014/main" id="{8DD33F46-E57A-C336-FC95-00003B0E8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35" y="5013098"/>
            <a:ext cx="1973036" cy="1479777"/>
          </a:xfrm>
          <a:prstGeom prst="rect">
            <a:avLst/>
          </a:prstGeom>
        </p:spPr>
      </p:pic>
      <p:pic>
        <p:nvPicPr>
          <p:cNvPr id="6" name="Picture 5" descr="A blue green and brown letters&#10;&#10;Description automatically generated">
            <a:extLst>
              <a:ext uri="{FF2B5EF4-FFF2-40B4-BE49-F238E27FC236}">
                <a16:creationId xmlns:a16="http://schemas.microsoft.com/office/drawing/2014/main" id="{B48E4A58-A7AC-0CB0-9150-ADC63C553D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45" y="5845175"/>
            <a:ext cx="176022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2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BC61B55CA2FF4CA93BD3F53412C0E7" ma:contentTypeVersion="18" ma:contentTypeDescription="Opprett et nytt dokument." ma:contentTypeScope="" ma:versionID="955c28cd0232f9b1148e0cfdd4750ad1">
  <xsd:schema xmlns:xsd="http://www.w3.org/2001/XMLSchema" xmlns:xs="http://www.w3.org/2001/XMLSchema" xmlns:p="http://schemas.microsoft.com/office/2006/metadata/properties" xmlns:ns2="3dd08967-8a69-4cae-a666-5d43696c6828" xmlns:ns3="9c2ec9da-2a2f-4ba0-9c93-fcd5d9fe0a8e" targetNamespace="http://schemas.microsoft.com/office/2006/metadata/properties" ma:root="true" ma:fieldsID="85ac5edc6ae7b33d2a044fb1cea86040" ns2:_="" ns3:_="">
    <xsd:import namespace="3dd08967-8a69-4cae-a666-5d43696c6828"/>
    <xsd:import namespace="9c2ec9da-2a2f-4ba0-9c93-fcd5d9fe0a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08967-8a69-4cae-a666-5d43696c68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e17a21c0-f307-4b89-9e6b-3633b27232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ec9da-2a2f-4ba0-9c93-fcd5d9fe0a8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e5d7ab2-af3f-4a40-b285-8be94866679b}" ma:internalName="TaxCatchAll" ma:showField="CatchAllData" ma:web="9c2ec9da-2a2f-4ba0-9c93-fcd5d9fe0a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2ec9da-2a2f-4ba0-9c93-fcd5d9fe0a8e">
      <UserInfo>
        <DisplayName/>
        <AccountId xsi:nil="true"/>
        <AccountType/>
      </UserInfo>
    </SharedWithUsers>
    <TaxCatchAll xmlns="9c2ec9da-2a2f-4ba0-9c93-fcd5d9fe0a8e" xsi:nil="true"/>
    <lcf76f155ced4ddcb4097134ff3c332f xmlns="3dd08967-8a69-4cae-a666-5d43696c68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41DF42-42B4-4856-9C58-7C5CF5EC4756}"/>
</file>

<file path=customXml/itemProps2.xml><?xml version="1.0" encoding="utf-8"?>
<ds:datastoreItem xmlns:ds="http://schemas.openxmlformats.org/officeDocument/2006/customXml" ds:itemID="{798C95AA-9BD4-459C-BB12-053398410121}"/>
</file>

<file path=customXml/itemProps3.xml><?xml version="1.0" encoding="utf-8"?>
<ds:datastoreItem xmlns:ds="http://schemas.openxmlformats.org/officeDocument/2006/customXml" ds:itemID="{69F6A18E-40C3-4D76-93FD-F8EDAF353D2E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Oda Dalhøy</dc:creator>
  <cp:lastModifiedBy>Oda Dalhøy</cp:lastModifiedBy>
  <cp:revision>1</cp:revision>
  <dcterms:created xsi:type="dcterms:W3CDTF">2025-02-03T11:31:45Z</dcterms:created>
  <dcterms:modified xsi:type="dcterms:W3CDTF">2025-02-03T11:36:18Z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263000</vt:r8>
  </property>
  <property fmtid="{D5CDD505-2E9C-101B-9397-08002B2CF9AE}" pid="3" name="ContentTypeId">
    <vt:lpwstr>0x010100D0BC61B55CA2FF4CA93BD3F53412C0E7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